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handoutMasterIdLst>
    <p:handoutMasterId r:id="rId20"/>
  </p:handoutMasterIdLst>
  <p:sldIdLst>
    <p:sldId id="256" r:id="rId2"/>
    <p:sldId id="258" r:id="rId3"/>
    <p:sldId id="260" r:id="rId4"/>
    <p:sldId id="261" r:id="rId5"/>
    <p:sldId id="262" r:id="rId6"/>
    <p:sldId id="264" r:id="rId7"/>
    <p:sldId id="265" r:id="rId8"/>
    <p:sldId id="266" r:id="rId9"/>
    <p:sldId id="263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104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E77A6D75-B5D6-471F-A957-96E2549197F8}" type="datetimeFigureOut">
              <a:rPr lang="fr-FR" smtClean="0"/>
              <a:t>20/09/2016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6BEAD9D6-A04B-44F3-A2A9-E0144B6E32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538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177800"/>
            <a:ext cx="46482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86400" y="3429000"/>
            <a:ext cx="3429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01600"/>
            <a:ext cx="21717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01600"/>
            <a:ext cx="63627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016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868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4A6734C-E115-4BC5-9FB0-F9BF6FABFDA0}" type="datetimeFigureOut">
              <a:rPr lang="en-US" smtClean="0"/>
              <a:t>9/20/16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T’es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branché</a:t>
            </a:r>
            <a:r>
              <a:rPr lang="en-US" dirty="0" smtClean="0">
                <a:latin typeface="Comic Sans MS" pitchFamily="66" charset="0"/>
              </a:rPr>
              <a:t>!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err="1" smtClean="0">
                <a:latin typeface="Comic Sans MS" pitchFamily="66" charset="0"/>
              </a:rPr>
              <a:t>Unité</a:t>
            </a:r>
            <a:r>
              <a:rPr lang="en-US" smtClean="0">
                <a:latin typeface="Comic Sans MS" pitchFamily="66" charset="0"/>
              </a:rPr>
              <a:t> 1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1273" y="1614054"/>
            <a:ext cx="4274127" cy="1346200"/>
          </a:xfrm>
        </p:spPr>
        <p:txBody>
          <a:bodyPr/>
          <a:lstStyle/>
          <a:p>
            <a:r>
              <a:rPr lang="en-US" b="1" dirty="0" smtClean="0"/>
              <a:t>Mon </a:t>
            </a:r>
            <a:r>
              <a:rPr lang="en-US" b="1" dirty="0" err="1" smtClean="0"/>
              <a:t>enfance</a:t>
            </a:r>
            <a:endParaRPr lang="en-US" b="1" dirty="0" smtClean="0"/>
          </a:p>
          <a:p>
            <a:r>
              <a:rPr lang="en-US" b="1" i="1" dirty="0" err="1" smtClean="0"/>
              <a:t>Quand</a:t>
            </a:r>
            <a:r>
              <a:rPr lang="en-US" b="1" i="1" dirty="0" smtClean="0"/>
              <a:t> </a:t>
            </a:r>
            <a:r>
              <a:rPr lang="en-US" b="1" i="1" dirty="0" err="1" smtClean="0"/>
              <a:t>j’était</a:t>
            </a:r>
            <a:r>
              <a:rPr lang="en-US" b="1" i="1" dirty="0" smtClean="0"/>
              <a:t> petit, </a:t>
            </a:r>
            <a:r>
              <a:rPr lang="en-US" b="1" i="1" dirty="0" err="1" smtClean="0"/>
              <a:t>j’étais</a:t>
            </a:r>
            <a:r>
              <a:rPr lang="en-US" b="1" i="1" dirty="0" smtClean="0"/>
              <a:t> _________________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76302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être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208534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J’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122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étais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122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étais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était</a:t>
            </a:r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59287" y="2503713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étions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11687" y="3708399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étiez</a:t>
            </a:r>
            <a:endParaRPr lang="en-US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89917" y="5050970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étaient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29008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avoir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480636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J’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183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avais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183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avais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155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avait</a:t>
            </a:r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59287" y="2503713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avions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11687" y="3708399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aviez</a:t>
            </a:r>
            <a:endParaRPr lang="en-US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89917" y="5050970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avaient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458425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DE6565"/>
            </a:solidFill>
          </a:ln>
        </p:spPr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jouer</a:t>
            </a:r>
            <a:r>
              <a:rPr lang="en-US" dirty="0" smtClean="0"/>
              <a:t>- </a:t>
            </a:r>
            <a:r>
              <a:rPr lang="en-US" dirty="0" err="1" smtClean="0"/>
              <a:t>jou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170882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430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430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22302" y="2503713"/>
            <a:ext cx="22180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11687" y="3708399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59287" y="5050970"/>
            <a:ext cx="223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25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- manger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902996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mang</a:t>
            </a:r>
            <a:r>
              <a:rPr lang="en-US" sz="3600" b="1" u="sng" dirty="0" err="1" smtClean="0">
                <a:solidFill>
                  <a:srgbClr val="FF0000"/>
                </a:solidFill>
              </a:rPr>
              <a:t>e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09103" y="3705917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mang</a:t>
            </a:r>
            <a:r>
              <a:rPr lang="en-US" sz="3600" b="1" u="sng" dirty="0" err="1" smtClean="0">
                <a:solidFill>
                  <a:srgbClr val="FF0000"/>
                </a:solidFill>
              </a:rPr>
              <a:t>e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11695" y="5018904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mang</a:t>
            </a:r>
            <a:r>
              <a:rPr lang="en-US" sz="3600" b="1" u="sng" dirty="0" err="1" smtClean="0">
                <a:solidFill>
                  <a:srgbClr val="FF0000"/>
                </a:solidFill>
              </a:rPr>
              <a:t>e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42000" y="2503713"/>
            <a:ext cx="2594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smtClean="0"/>
              <a:t>mang</a:t>
            </a:r>
            <a:r>
              <a:rPr lang="en-US" sz="3600" b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05286" y="3708399"/>
            <a:ext cx="2187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mang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42000" y="5050970"/>
            <a:ext cx="2855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mang</a:t>
            </a:r>
            <a:r>
              <a:rPr lang="en-US" sz="3600" b="1" u="sng" dirty="0" err="1" smtClean="0">
                <a:solidFill>
                  <a:srgbClr val="FF0000"/>
                </a:solidFill>
              </a:rPr>
              <a:t>e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02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faire -</a:t>
            </a:r>
            <a:r>
              <a:rPr lang="en-US" dirty="0" err="1" smtClean="0"/>
              <a:t>fais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426043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468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468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42000" y="2503713"/>
            <a:ext cx="2198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05286" y="3708399"/>
            <a:ext cx="2187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42000" y="5050970"/>
            <a:ext cx="2485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52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obéir</a:t>
            </a:r>
            <a:r>
              <a:rPr lang="en-US" dirty="0" smtClean="0"/>
              <a:t> –</a:t>
            </a:r>
            <a:r>
              <a:rPr lang="en-US" dirty="0" err="1" smtClean="0"/>
              <a:t>obéi</a:t>
            </a:r>
            <a:r>
              <a:rPr lang="en-US" i="1" dirty="0" err="1" smtClean="0"/>
              <a:t>ssons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579949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832548" y="2503713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 smtClean="0"/>
              <a:t>obéi</a:t>
            </a:r>
            <a:r>
              <a:rPr lang="en-US" sz="3600" b="1" dirty="0" err="1" smtClean="0">
                <a:solidFill>
                  <a:srgbClr val="0000FF"/>
                </a:solidFill>
              </a:rPr>
              <a:t>ssais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1" y="3588655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/>
              <a:t>obéi</a:t>
            </a:r>
            <a:r>
              <a:rPr lang="en-US" sz="3600" b="1" u="sng" dirty="0" err="1" smtClean="0">
                <a:solidFill>
                  <a:srgbClr val="0000FF"/>
                </a:solidFill>
              </a:rPr>
              <a:t>ss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04804" y="5050970"/>
            <a:ext cx="2108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err="1"/>
              <a:t>obéi</a:t>
            </a:r>
            <a:r>
              <a:rPr lang="en-US" sz="3600" b="1" u="sng" dirty="0" err="1" smtClean="0">
                <a:solidFill>
                  <a:srgbClr val="0000FF"/>
                </a:solidFill>
              </a:rPr>
              <a:t>ss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97286" y="2503713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obéi</a:t>
            </a:r>
            <a:r>
              <a:rPr lang="en-US" sz="3600" b="1" dirty="0" err="1" smtClean="0">
                <a:solidFill>
                  <a:srgbClr val="0000FF"/>
                </a:solidFill>
              </a:rPr>
              <a:t>ssions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97286" y="3708399"/>
            <a:ext cx="299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u="sng" dirty="0" err="1"/>
              <a:t>o</a:t>
            </a:r>
            <a:r>
              <a:rPr lang="en-US" sz="3600" u="sng" dirty="0" err="1" smtClean="0"/>
              <a:t>béi</a:t>
            </a:r>
            <a:r>
              <a:rPr lang="en-US" sz="3600" b="1" u="sng" dirty="0" err="1" smtClean="0">
                <a:solidFill>
                  <a:srgbClr val="0000FF"/>
                </a:solidFill>
              </a:rPr>
              <a:t>ss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97286" y="5050970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obéi</a:t>
            </a:r>
            <a:r>
              <a:rPr lang="en-US" sz="3600" dirty="0" err="1" smtClean="0">
                <a:solidFill>
                  <a:srgbClr val="0000FF"/>
                </a:solidFill>
              </a:rPr>
              <a:t>ss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63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lire -</a:t>
            </a:r>
            <a:r>
              <a:rPr lang="en-US" dirty="0" err="1" smtClean="0"/>
              <a:t>lis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422108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85626" y="2503713"/>
            <a:ext cx="1218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5626" y="3588655"/>
            <a:ext cx="1218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5626" y="5050970"/>
            <a:ext cx="1726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0" y="2503713"/>
            <a:ext cx="2449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32714" y="3588655"/>
            <a:ext cx="299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1" y="5050970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56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écrire</a:t>
            </a:r>
            <a:r>
              <a:rPr lang="en-US" dirty="0" smtClean="0"/>
              <a:t> -</a:t>
            </a:r>
            <a:r>
              <a:rPr lang="en-US" dirty="0" err="1" smtClean="0"/>
              <a:t>écriv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837437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J’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97120" y="2503713"/>
            <a:ext cx="1711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1" y="3588655"/>
            <a:ext cx="1711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04804" y="5050970"/>
            <a:ext cx="1683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1" y="2503713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32714" y="3588655"/>
            <a:ext cx="299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1" y="5050970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3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color</a:t>
            </a:r>
            <a:r>
              <a:rPr lang="en-US" i="1" dirty="0" err="1" smtClean="0"/>
              <a:t>i</a:t>
            </a:r>
            <a:r>
              <a:rPr lang="en-US" dirty="0" err="1" smtClean="0"/>
              <a:t>er</a:t>
            </a:r>
            <a:r>
              <a:rPr lang="en-US" dirty="0" smtClean="0"/>
              <a:t> -</a:t>
            </a:r>
            <a:r>
              <a:rPr lang="en-US" dirty="0" err="1" smtClean="0"/>
              <a:t>color</a:t>
            </a:r>
            <a:r>
              <a:rPr lang="en-US" u="sng" dirty="0" err="1" smtClean="0"/>
              <a:t>i</a:t>
            </a:r>
            <a:r>
              <a:rPr lang="en-US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837437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J’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704804" y="2390039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colori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1" y="3588655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colori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04804" y="5050970"/>
            <a:ext cx="1980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colori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1" y="2503713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color</a:t>
            </a:r>
            <a:r>
              <a:rPr lang="en-US" sz="3600" b="1" u="sng" dirty="0" err="1" smtClean="0"/>
              <a:t>i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32714" y="3588655"/>
            <a:ext cx="299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color</a:t>
            </a:r>
            <a:r>
              <a:rPr lang="en-US" sz="3600" b="1" u="sng" dirty="0" err="1" smtClean="0"/>
              <a:t>i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1" y="5050970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color</a:t>
            </a:r>
            <a:r>
              <a:rPr lang="en-US" sz="3600" b="1" u="sng" dirty="0" err="1" smtClean="0"/>
              <a:t>i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47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 </a:t>
            </a:r>
            <a:r>
              <a:rPr lang="en-US" dirty="0" err="1" smtClean="0"/>
              <a:t>Enfance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Quand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étais</a:t>
            </a:r>
            <a:r>
              <a:rPr lang="en-US" sz="3600" b="1" dirty="0" smtClean="0"/>
              <a:t> petit/ </a:t>
            </a:r>
            <a:r>
              <a:rPr lang="en-US" sz="3600" b="1" dirty="0" err="1" smtClean="0"/>
              <a:t>quand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5 </a:t>
            </a:r>
            <a:r>
              <a:rPr lang="en-US" sz="3600" b="1" dirty="0" err="1" smtClean="0"/>
              <a:t>ans</a:t>
            </a:r>
            <a:r>
              <a:rPr lang="en-US" sz="3600" b="1" dirty="0" smtClean="0"/>
              <a:t> 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197937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75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étais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très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gentil</a:t>
            </a:r>
            <a:r>
              <a:rPr lang="en-US" sz="3600" b="1" dirty="0" smtClean="0"/>
              <a:t> / </a:t>
            </a:r>
            <a:r>
              <a:rPr lang="en-US" sz="3600" b="1" dirty="0" err="1" smtClean="0"/>
              <a:t>gentille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170227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493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les </a:t>
            </a:r>
            <a:r>
              <a:rPr lang="en-US" sz="3600" b="1" dirty="0" err="1" smtClean="0"/>
              <a:t>cheveux</a:t>
            </a:r>
            <a:r>
              <a:rPr lang="en-US" sz="3600" b="1" dirty="0" smtClean="0"/>
              <a:t> roux et je </a:t>
            </a:r>
            <a:r>
              <a:rPr lang="en-US" sz="3600" b="1" dirty="0" err="1" smtClean="0">
                <a:solidFill>
                  <a:srgbClr val="000090"/>
                </a:solidFill>
              </a:rPr>
              <a:t>portais</a:t>
            </a:r>
            <a:r>
              <a:rPr lang="en-US" sz="3600" b="1" dirty="0" smtClean="0"/>
              <a:t> des lunettes.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627442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37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r>
              <a:rPr lang="en-US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beaucoup </a:t>
            </a:r>
            <a:r>
              <a:rPr lang="en-US" sz="3600" b="1" dirty="0" err="1" smtClean="0"/>
              <a:t>d’amis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197937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7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</a:t>
            </a:r>
            <a:r>
              <a:rPr lang="en-US" dirty="0" err="1" smtClean="0"/>
              <a:t>jeune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j</a:t>
            </a:r>
            <a:r>
              <a:rPr lang="en-US" sz="3600" b="1" dirty="0" smtClean="0"/>
              <a:t>e </a:t>
            </a:r>
            <a:r>
              <a:rPr lang="en-US" sz="3600" b="1" dirty="0" err="1" smtClean="0">
                <a:solidFill>
                  <a:srgbClr val="000090"/>
                </a:solidFill>
              </a:rPr>
              <a:t>jouais</a:t>
            </a:r>
            <a:r>
              <a:rPr lang="en-US" sz="3600" b="1" dirty="0" smtClean="0"/>
              <a:t> au foot. </a:t>
            </a:r>
            <a:endParaRPr lang="en-US" sz="3600" b="1" dirty="0"/>
          </a:p>
        </p:txBody>
      </p:sp>
      <p:pic>
        <p:nvPicPr>
          <p:cNvPr id="6" name="Picture 5" descr="DownloadedFil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700" y="2212784"/>
            <a:ext cx="4849586" cy="308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31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</a:t>
            </a:r>
            <a:r>
              <a:rPr lang="en-US" dirty="0" err="1" smtClean="0"/>
              <a:t>jeune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/>
              <a:t>j</a:t>
            </a:r>
            <a:r>
              <a:rPr lang="en-US" sz="3600" b="1" dirty="0" err="1" smtClean="0"/>
              <a:t>’</a:t>
            </a:r>
            <a:r>
              <a:rPr lang="en-US" sz="3600" b="1" dirty="0" err="1" smtClean="0">
                <a:solidFill>
                  <a:srgbClr val="000090"/>
                </a:solidFill>
              </a:rPr>
              <a:t>adorais</a:t>
            </a:r>
            <a:r>
              <a:rPr lang="en-US" sz="3600" b="1" dirty="0" smtClean="0"/>
              <a:t> la glace. </a:t>
            </a:r>
            <a:endParaRPr lang="en-US" sz="3600" b="1" dirty="0"/>
          </a:p>
        </p:txBody>
      </p:sp>
      <p:pic>
        <p:nvPicPr>
          <p:cNvPr id="5" name="Picture 4" descr="DownloadedFile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142" y="2139543"/>
            <a:ext cx="5152571" cy="264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</a:t>
            </a:r>
            <a:r>
              <a:rPr lang="en-US" dirty="0" err="1" smtClean="0"/>
              <a:t>jeune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 ma </a:t>
            </a:r>
            <a:r>
              <a:rPr lang="en-US" sz="3600" b="1" dirty="0" err="1" smtClean="0"/>
              <a:t>soeur</a:t>
            </a:r>
            <a:r>
              <a:rPr lang="en-US" sz="3600" b="1" dirty="0" smtClean="0"/>
              <a:t> et </a:t>
            </a:r>
            <a:r>
              <a:rPr lang="en-US" sz="3600" b="1" dirty="0" err="1" smtClean="0"/>
              <a:t>moi</a:t>
            </a:r>
            <a:r>
              <a:rPr lang="en-US" sz="3600" b="1" dirty="0" smtClean="0"/>
              <a:t>, nous </a:t>
            </a:r>
            <a:r>
              <a:rPr lang="en-US" sz="3600" b="1" dirty="0" err="1" smtClean="0">
                <a:solidFill>
                  <a:srgbClr val="000090"/>
                </a:solidFill>
              </a:rPr>
              <a:t>obéissions</a:t>
            </a:r>
            <a:r>
              <a:rPr lang="en-US" sz="3600" b="1" dirty="0" smtClean="0">
                <a:solidFill>
                  <a:srgbClr val="000090"/>
                </a:solidFill>
              </a:rPr>
              <a:t> </a:t>
            </a:r>
            <a:r>
              <a:rPr lang="en-US" sz="3600" b="1" dirty="0" err="1" smtClean="0">
                <a:solidFill>
                  <a:srgbClr val="000090"/>
                </a:solidFill>
              </a:rPr>
              <a:t>à</a:t>
            </a:r>
            <a:r>
              <a:rPr lang="en-US" sz="3600" b="1" dirty="0" smtClean="0">
                <a:solidFill>
                  <a:srgbClr val="000090"/>
                </a:solidFill>
              </a:rPr>
              <a:t> </a:t>
            </a:r>
            <a:r>
              <a:rPr lang="en-US" sz="3600" b="1" dirty="0" err="1" smtClean="0"/>
              <a:t>nos</a:t>
            </a:r>
            <a:r>
              <a:rPr lang="en-US" sz="3600" b="1" dirty="0" smtClean="0"/>
              <a:t> parents. </a:t>
            </a:r>
            <a:endParaRPr lang="en-US" sz="3600" b="1" dirty="0"/>
          </a:p>
        </p:txBody>
      </p:sp>
      <p:pic>
        <p:nvPicPr>
          <p:cNvPr id="4" name="Picture 3" descr="images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856" y="2637679"/>
            <a:ext cx="3955143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8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petit,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nous </a:t>
            </a:r>
            <a:r>
              <a:rPr lang="en-US" sz="3600" b="1" dirty="0" err="1" smtClean="0">
                <a:solidFill>
                  <a:srgbClr val="000090"/>
                </a:solidFill>
              </a:rPr>
              <a:t>étions</a:t>
            </a:r>
            <a:r>
              <a:rPr lang="en-US" sz="3600" b="1" dirty="0" smtClean="0">
                <a:solidFill>
                  <a:srgbClr val="000090"/>
                </a:solidFill>
              </a:rPr>
              <a:t> </a:t>
            </a:r>
            <a:r>
              <a:rPr lang="en-US" sz="3600" b="1" dirty="0" smtClean="0"/>
              <a:t>des </a:t>
            </a:r>
            <a:r>
              <a:rPr lang="en-US" sz="3600" b="1" dirty="0" err="1" smtClean="0"/>
              <a:t>petits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anges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759" y="2263569"/>
            <a:ext cx="3248893" cy="1905001"/>
          </a:xfrm>
          <a:prstGeom prst="rect">
            <a:avLst/>
          </a:prstGeom>
        </p:spPr>
      </p:pic>
      <p:pic>
        <p:nvPicPr>
          <p:cNvPr id="5" name="Picture 4" descr="images-4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708" y="2263569"/>
            <a:ext cx="25146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10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eme3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</Template>
  <TotalTime>92</TotalTime>
  <Words>303</Words>
  <Application>Microsoft Macintosh PowerPoint</Application>
  <PresentationFormat>On-screen Show (4:3)</PresentationFormat>
  <Paragraphs>181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Calibri</vt:lpstr>
      <vt:lpstr>Comic Sans MS</vt:lpstr>
      <vt:lpstr>Arial</vt:lpstr>
      <vt:lpstr>Theme3</vt:lpstr>
      <vt:lpstr>T’es branché! Unité 1</vt:lpstr>
      <vt:lpstr>MON Enfance</vt:lpstr>
      <vt:lpstr>Quand j’avais 5 ans</vt:lpstr>
      <vt:lpstr>Quand j’avais 5 ans, </vt:lpstr>
      <vt:lpstr>Quand j’avais 5 ans, </vt:lpstr>
      <vt:lpstr>Quand j’étais jeune, </vt:lpstr>
      <vt:lpstr>Quand j’étais jeune, </vt:lpstr>
      <vt:lpstr>Quand j’étais jeune, </vt:lpstr>
      <vt:lpstr>Quand j’étais petit,</vt:lpstr>
      <vt:lpstr>Imparfait -  être</vt:lpstr>
      <vt:lpstr>Imparfait -  avoir</vt:lpstr>
      <vt:lpstr>Imparfait -  jouer- jouons</vt:lpstr>
      <vt:lpstr>Imparfait -  - manger</vt:lpstr>
      <vt:lpstr>Imparfait -  faire -faisons</vt:lpstr>
      <vt:lpstr>Imparfait -  obéir –obéissons</vt:lpstr>
      <vt:lpstr>Imparfait -  lire -lisons</vt:lpstr>
      <vt:lpstr>Imparfait -  écrire -écrivons</vt:lpstr>
      <vt:lpstr>Imparfait -  colorier -colorions</vt:lpstr>
    </vt:vector>
  </TitlesOfParts>
  <Company>Fairfield Ludlowe High School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2</dc:title>
  <dc:creator>Viviane Grebert</dc:creator>
  <cp:lastModifiedBy>GREBERT,VIVIANE</cp:lastModifiedBy>
  <cp:revision>26</cp:revision>
  <cp:lastPrinted>2012-05-03T15:52:47Z</cp:lastPrinted>
  <dcterms:created xsi:type="dcterms:W3CDTF">2012-04-01T19:25:49Z</dcterms:created>
  <dcterms:modified xsi:type="dcterms:W3CDTF">2016-09-20T12:22:56Z</dcterms:modified>
</cp:coreProperties>
</file>